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9" r:id="rId4"/>
    <p:sldId id="296" r:id="rId5"/>
    <p:sldId id="278" r:id="rId6"/>
    <p:sldId id="297" r:id="rId7"/>
    <p:sldId id="298" r:id="rId8"/>
    <p:sldId id="299" r:id="rId9"/>
    <p:sldId id="277" r:id="rId10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D26293D-4167-44E9-BEDD-93B94B82626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5F39E6E-067D-480A-94DF-51524E8EA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13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63880"/>
            <a:ext cx="11288683" cy="5028113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 17, 2019 ~ 9:00 a.m.</a:t>
            </a:r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Rep. Peter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Fischer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Sen. Bill Weber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17705"/>
            <a:ext cx="10363826" cy="47514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Meeting Minutes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August 20, 2019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overviews: Water Resources Research at the U of M: Joel Larson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Presentation:  Innovations in Wastewater Treatment: Dr. Sara 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Heger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Presentation:  Innovations in Precision Agriculture: Dr. David 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Mulla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  Committee and Legislative Priorities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Recap:  Field Tour with Clean Water Council – September 15 and 16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Afternoon Stakeholder Meeting</a:t>
            </a:r>
            <a:endParaRPr lang="en-US" sz="2000" b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</a:rPr>
              <a:t>Presentation</a:t>
            </a:r>
            <a:endParaRPr lang="en-US" b="1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Joel Larson, U of M Water Resources Center ~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Introductions and overview of presentations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Sara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Heger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Innovations in Wastewater Treatment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David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Innovations in Precision Agriculture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Issues for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8385" y="2367092"/>
            <a:ext cx="11152261" cy="3424107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Today’s stakeholder meeting will focus on the issues having the greatest support from our August meeting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of the 26 issues have been combined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now 15 issues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issue was added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papers are available for each</a:t>
            </a:r>
          </a:p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will again break into small groups and ask for:</a:t>
            </a:r>
          </a:p>
          <a:p>
            <a:pPr lvl="1"/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Specifics on legislation under each of the remaining issues</a:t>
            </a:r>
          </a:p>
          <a:p>
            <a:pPr lvl="1"/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Things that are missing</a:t>
            </a:r>
          </a:p>
          <a:p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7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Remaining Legislative Issues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I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0199" y="1709158"/>
            <a:ext cx="11263356" cy="46745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is a list of priority issue that evolved from the August meeting: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Permanent Funding for SWCDs (Added Issue)</a:t>
            </a:r>
          </a:p>
          <a:p>
            <a:pPr lvl="0" eaLnBrk="0" hangingPunct="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Simplify water-quality standard review and revision process (Issue 1) </a:t>
            </a:r>
          </a:p>
          <a:p>
            <a:pPr lvl="0" eaLnBrk="0" hangingPunct="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 Funding for the Environment--Outcomes (Issue 2A) </a:t>
            </a:r>
          </a:p>
          <a:p>
            <a:pPr lvl="0" eaLnBrk="0" hangingPunct="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 healthy soil and healthy water (Issue 2C). </a:t>
            </a:r>
          </a:p>
          <a:p>
            <a:pPr lvl="0" eaLnBrk="0" hangingPunct="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Minnesota’s most important water priorities (Issue 3A)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56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Remaining Legislative Issues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II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2927" y="2367092"/>
            <a:ext cx="11229173" cy="3424107"/>
          </a:xfrm>
        </p:spPr>
        <p:txBody>
          <a:bodyPr/>
          <a:lstStyle/>
          <a:p>
            <a:pPr marL="0" lvl="0" indent="0" eaLnBrk="0" hangingPunc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Ensure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 and sustainable groundwater drinking water for the future (Issue 3D)</a:t>
            </a:r>
          </a:p>
          <a:p>
            <a:pPr marL="0" lvl="0" indent="0" eaLnBrk="0" hangingPunc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Evaluate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prioritize water storage facilities (Issue 4A)</a:t>
            </a:r>
          </a:p>
          <a:p>
            <a:pPr marL="0" lvl="0" indent="0" eaLnBrk="0" hangingPunc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Increase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for Smart Technology for Agriculture (Issue 4 C)</a:t>
            </a:r>
          </a:p>
          <a:p>
            <a:pPr marL="0" lvl="0" indent="0" eaLnBrk="0" hangingPunc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Protect our lakes and lakes and groundwater Issue 5D</a:t>
            </a:r>
          </a:p>
          <a:p>
            <a:pPr marL="0" lvl="0" indent="0" eaLnBrk="0" hangingPunc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Increase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efforts to encourage wastewater and storm-water treatment (Issue 5E)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772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Remaining Legislative Issues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III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95657" y="2367092"/>
            <a:ext cx="11194990" cy="3424107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Increase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to improve Minnesota’s water infrastructure (Issue 6C)  </a:t>
            </a:r>
          </a:p>
          <a:p>
            <a:pPr marL="0" lvl="0" indent="0" eaLnBrk="0" hangingPunc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Create a Department of Water Resources (Issue 7A)  </a:t>
            </a:r>
          </a:p>
          <a:p>
            <a:pPr marL="0" lvl="0" indent="0" eaLnBrk="0" hangingPunc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Suggest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 to allow for greater coordination to leverage programs (Issue 7D)  </a:t>
            </a:r>
          </a:p>
          <a:p>
            <a:pPr marL="0" lvl="0" indent="0" eaLnBrk="0" hangingPunc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State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 of federal wetland permit responsibilities (Issue 1C)  </a:t>
            </a:r>
          </a:p>
          <a:p>
            <a:pPr marL="0" lvl="0" indent="0" eaLnBrk="0" hangingPunc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Simplify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irrigation water appropriation process (Issue 1B)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051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- Recap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 Tour with the Clean Water Council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485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474</TotalTime>
  <Words>402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Droplet</vt:lpstr>
      <vt:lpstr>Subcommittee on Minnesota Water Policy</vt:lpstr>
      <vt:lpstr>Agenda</vt:lpstr>
      <vt:lpstr>Presentation</vt:lpstr>
      <vt:lpstr>Director’s Report: Proposed Legislative Water Policy Issues for 2020</vt:lpstr>
      <vt:lpstr>Remaining Legislative Issues Part I</vt:lpstr>
      <vt:lpstr>Remaining Legislative Issues Part II</vt:lpstr>
      <vt:lpstr>Remaining Legislative Issues Part III</vt:lpstr>
      <vt:lpstr>Presentation - Recap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43</cp:revision>
  <cp:lastPrinted>2019-09-10T17:13:07Z</cp:lastPrinted>
  <dcterms:created xsi:type="dcterms:W3CDTF">2018-09-20T15:49:42Z</dcterms:created>
  <dcterms:modified xsi:type="dcterms:W3CDTF">2019-09-10T17:17:52Z</dcterms:modified>
</cp:coreProperties>
</file>